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3004800" cy="9753600"/>
  <p:notesSz cx="6858000" cy="9144000"/>
  <p:embeddedFontLst>
    <p:embeddedFont>
      <p:font typeface="Arial Black" panose="020B0A04020102020204" pitchFamily="34" charset="0"/>
      <p:regular r:id="rId15"/>
      <p:bold r:id="rId16"/>
    </p:embeddedFont>
    <p:embeddedFont>
      <p:font typeface="Georgia" panose="02040502050405020303" pitchFamily="18" charset="0"/>
      <p:regular r:id="rId17"/>
      <p:bold r:id="rId18"/>
      <p:italic r:id="rId19"/>
      <p:boldItalic r:id="rId20"/>
    </p:embeddedFont>
    <p:embeddedFont>
      <p:font typeface="Helvetica Neue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57200" marR="0" lvl="1" indent="2286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914400" marR="0" lvl="2" indent="4572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371600" marR="0" lvl="3" indent="6858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828800" marR="0" lvl="4" indent="9144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286000" marR="0" lvl="5" indent="11430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2743200" marR="0" lvl="6" indent="13716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200400" marR="0" lvl="7" indent="16002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3657600" marR="0" lvl="8" indent="1828800" algn="l" rtl="0">
              <a:lnSpc>
                <a:spcPct val="117999"/>
              </a:lnSpc>
              <a:spcBef>
                <a:spcPts val="0"/>
              </a:spcBef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tusivu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004801" cy="97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6285653" y="8779792"/>
            <a:ext cx="3034454" cy="520700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fld id="{00000000-1234-1234-1234-123412341234}" type="slidenum">
              <a:rPr lang="en-US" sz="16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  <a:endParaRPr lang="en-US" sz="1600" b="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, merkit ja kuva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pic" idx="2"/>
          </p:nvPr>
        </p:nvSpPr>
        <p:spPr>
          <a:xfrm>
            <a:off x="6718300" y="2603500"/>
            <a:ext cx="5333999" cy="628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799" cy="21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5333999" cy="628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marR="0" lvl="0" indent="-20955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2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85800" marR="0" lvl="1" indent="-20955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2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028700" marR="0" lvl="2" indent="-20955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2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371600" marR="0" lvl="3" indent="-20955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2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714500" marR="0" lvl="4" indent="-209550" algn="l" rtl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2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erki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799" cy="721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uva – 3 kuvaa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718300" y="5092700"/>
            <a:ext cx="5333999" cy="377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pic" idx="3"/>
          </p:nvPr>
        </p:nvSpPr>
        <p:spPr>
          <a:xfrm>
            <a:off x="6724517" y="889000"/>
            <a:ext cx="5334001" cy="3771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pic" idx="4"/>
          </p:nvPr>
        </p:nvSpPr>
        <p:spPr>
          <a:xfrm>
            <a:off x="952500" y="889000"/>
            <a:ext cx="5333999" cy="797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inau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1270000" y="6362700"/>
            <a:ext cx="10464800" cy="469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2"/>
          </p:nvPr>
        </p:nvSpPr>
        <p:spPr>
          <a:xfrm>
            <a:off x="1270000" y="4267200"/>
            <a:ext cx="104648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uva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pic" idx="2"/>
          </p:nvPr>
        </p:nvSpPr>
        <p:spPr>
          <a:xfrm>
            <a:off x="0" y="0"/>
            <a:ext cx="13004799" cy="975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yhjä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Mukautettu asettelu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436325" y="437572"/>
            <a:ext cx="12095366" cy="8848000"/>
          </a:xfrm>
          <a:prstGeom prst="rect">
            <a:avLst/>
          </a:prstGeom>
          <a:noFill/>
          <a:ln w="1143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Georgia"/>
              <a:buNone/>
            </a:pPr>
            <a:endParaRPr sz="2400" b="0" i="0" u="none" strike="noStrike" cap="none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1207500" y="2699043"/>
            <a:ext cx="10975944" cy="13131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 Black"/>
              <a:buNone/>
              <a:defRPr sz="4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1209929" y="4255751"/>
            <a:ext cx="10973514" cy="47748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Georgia"/>
              <a:buNone/>
              <a:defRPr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Georgia"/>
              <a:buNone/>
              <a:defRPr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Georgia"/>
              <a:buNone/>
              <a:defRPr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Georgia"/>
              <a:buNone/>
              <a:defRPr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Georgia"/>
              <a:buNone/>
              <a:defRPr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12310282" y="57619"/>
            <a:ext cx="312264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Otsikko ja alaotsikk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uva – vaak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pic" idx="2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 – keski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uva – pyst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pic" idx="2"/>
          </p:nvPr>
        </p:nvSpPr>
        <p:spPr>
          <a:xfrm>
            <a:off x="6718300" y="635000"/>
            <a:ext cx="5333999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3999" cy="398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6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952500" y="4762500"/>
            <a:ext cx="5333999" cy="410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 – ylä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799" cy="21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 ja merki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799" cy="21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799" cy="628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799" cy="2158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685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1143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1600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Helvetica Neue"/>
              <a:buNone/>
              <a:defRPr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799" cy="628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44500" marR="0" lvl="0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89000" marR="0" lvl="1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33500" marR="0" lvl="2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778000" marR="0" lvl="3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22500" marR="0" lvl="4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667000" marR="0" lvl="5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111500" marR="0" lvl="6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556000" marR="0" lvl="7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000500" marR="0" lvl="8" indent="-27305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Helvetica Neue"/>
              <a:buChar char="•"/>
              <a:defRPr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tinenportaali.com/mediakasvatus/perusasiat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inglink.com/scene/831967193972342785" TargetMode="External"/><Relationship Id="rId7" Type="http://schemas.openxmlformats.org/officeDocument/2006/relationships/hyperlink" Target="https://www.thinglink.com/video/82833751125105049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hinglink.com/scene/720572142797717506" TargetMode="External"/><Relationship Id="rId5" Type="http://schemas.openxmlformats.org/officeDocument/2006/relationships/hyperlink" Target="https://www.thinglink.com/scene/791644157658529792" TargetMode="External"/><Relationship Id="rId4" Type="http://schemas.openxmlformats.org/officeDocument/2006/relationships/hyperlink" Target="https://youtu.be/3VF9yO4wrh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1207500" y="2699043"/>
            <a:ext cx="10975944" cy="1313186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40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378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EEVA-LIISA JA KAUNIALAN SAIRAALA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209929" y="4255751"/>
            <a:ext cx="10973514" cy="4774889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endParaRPr sz="2400" b="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1207500" y="2699043"/>
            <a:ext cx="10975944" cy="1313186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4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PETRAN ESIMERKIT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1209929" y="4255751"/>
            <a:ext cx="10973514" cy="4774889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/>
              <a:t>H5p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1207500" y="2699043"/>
            <a:ext cx="10975944" cy="1313186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4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POHDINTAA JA PALAUTE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12310282" y="57619"/>
            <a:ext cx="312264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170363" y="950262"/>
            <a:ext cx="12044690" cy="1497267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3611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KAMERAKYNÄ JA ISMO KIESILÄINEN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1562754" y="1770641"/>
            <a:ext cx="10973512" cy="863142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sng" strike="noStrike" cap="none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http://www.mystinenportaali.com/mediakasvatus/perusasiat.html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9167" y="2411130"/>
            <a:ext cx="8769681" cy="6577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/>
        </p:nvSpPr>
        <p:spPr>
          <a:xfrm>
            <a:off x="1421600" y="3425100"/>
            <a:ext cx="10161600" cy="290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4800"/>
              <a:t>Kerro millaisia asioita huomioit kuvatessasi still-kuvaa?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1207500" y="2699043"/>
            <a:ext cx="10975944" cy="1313186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4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KUVAUSTEHTÄVÄ 1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1209929" y="4255751"/>
            <a:ext cx="10973514" cy="4774889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Käy kuvaamassa jokin kohde lähiympäristöstä missä teemana on työturvallisuus. Ota yksi kuva jossa jotakin on oikein.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Näytä parille- pari kertoo mitä näkee.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Vaihdetaan pareja.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1366275" y="3719999"/>
            <a:ext cx="10975800" cy="231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Kerro millaisia asioita huomioit kuvatessasi video-kuvaa?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1207500" y="2699043"/>
            <a:ext cx="10975944" cy="1313186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4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KUVAUSTEHTÄVÄ 2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1209929" y="4255751"/>
            <a:ext cx="10973514" cy="4774889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Käy  videokuvaamassa  parin kanssa jokin tekeminen lähiympäristössä tiukalla rajauksella niin ettei henkilöä välttämättä näy.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endParaRPr sz="2400" b="0" i="0" u="none" strike="noStrike" cap="none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Näytetään  parille- kerrotaan  mitä nähdään.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Vaihdetaan pareja.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ctrTitle" idx="4294967295"/>
          </p:nvPr>
        </p:nvSpPr>
        <p:spPr>
          <a:xfrm>
            <a:off x="855813" y="748568"/>
            <a:ext cx="10771604" cy="1369136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Harjoitustehtävä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subTitle" idx="4294967295"/>
          </p:nvPr>
        </p:nvSpPr>
        <p:spPr>
          <a:xfrm>
            <a:off x="1055237" y="2605264"/>
            <a:ext cx="11024718" cy="672947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Kuvaus: Keksikää yksinkertaista tapahtumaa kuvaileva lause, jonka rakenne on adjektiivi + substantiivi + verbi. Esimerkiksi: "Terävä neula pistää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Kuvatkaa tapahtuma yhdellä otoksella niin, että katsoja ymmärtää lauseen katsomalla kuvaa. Videossa ei ole puhetta tai kirjoitusta.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Kirjoittakaa lause muistiin paperille.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Katselu: Katsojat tulkitsevat näkemänsä tilanteen lauseeksi, jonka rakenne on adjektiivi + substantiivi + verbi. Menikö oikein? Voitte auttaa, jos arvaus on lähellä.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2940941" y="2054756"/>
            <a:ext cx="10975943" cy="1313186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4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SANELUTYÖKALUT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2400475" y="3733800"/>
            <a:ext cx="8771437" cy="2286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Helvetica Neue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Etsi mobiililaitteestasi sanelutyökalu ja pohdi pienryhnässä kuinka sitä voisi hyödyntää työssäoppijan perehdyttämisessä.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12352661" y="57619"/>
            <a:ext cx="227505" cy="302864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lang="en-US"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1661150" y="1769050"/>
            <a:ext cx="7253100" cy="1313100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/>
              <a:t>Esimerkkejä </a:t>
            </a:r>
            <a:r>
              <a:rPr lang="en-US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Via ThingLink</a:t>
            </a:r>
          </a:p>
        </p:txBody>
      </p:sp>
      <p:sp>
        <p:nvSpPr>
          <p:cNvPr id="118" name="Shape 118"/>
          <p:cNvSpPr/>
          <p:nvPr/>
        </p:nvSpPr>
        <p:spPr>
          <a:xfrm>
            <a:off x="250967" y="9328549"/>
            <a:ext cx="2052302" cy="327432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13.9.2016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1209925" y="2880727"/>
            <a:ext cx="10973400" cy="6149999"/>
          </a:xfrm>
          <a:prstGeom prst="rect">
            <a:avLst/>
          </a:prstGeom>
          <a:noFill/>
          <a:ln>
            <a:noFill/>
          </a:ln>
        </p:spPr>
        <p:txBody>
          <a:bodyPr lIns="65000" tIns="65000" rIns="65000" bIns="6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Orientaatio autokilta originaliin</a:t>
            </a:r>
            <a:r>
              <a:rPr lang="en-US"/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https://www.thinglink.com/scene/831967193972342785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Soteala pelillisyys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https://youtu.be/3VF9yO4wrhM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/>
              <a:t>Henricus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https://youtu.be/3VF9yO4wrhM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Georgia"/>
              <a:buNone/>
            </a:pPr>
            <a:r>
              <a:rPr lang="en-US">
                <a:solidFill>
                  <a:schemeClr val="dk1"/>
                </a:solidFill>
              </a:rPr>
              <a:t>Digimessut kevät 2016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https://www.thinglink.com/scene/791644157658529792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Georgia"/>
              <a:buNone/>
            </a:pPr>
            <a:r>
              <a:rPr lang="en-US">
                <a:solidFill>
                  <a:schemeClr val="dk1"/>
                </a:solidFill>
              </a:rPr>
              <a:t>Laivasähkö - Eloa - hanke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https://www.thinglink.com/scene/720572142797717506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7"/>
              </a:rPr>
              <a:t>Autoala pesuhalli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r>
              <a:rPr lang="en-US" u="sng">
                <a:solidFill>
                  <a:schemeClr val="hlink"/>
                </a:solidFill>
                <a:hlinkClick r:id="rId7"/>
              </a:rPr>
              <a:t>https://www.thinglink.com/video/828337511251050497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Georgia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Mukautettu</PresentationFormat>
  <Paragraphs>46</Paragraphs>
  <Slides>12</Slides>
  <Notes>12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12</vt:i4>
      </vt:variant>
    </vt:vector>
  </HeadingPairs>
  <TitlesOfParts>
    <vt:vector size="17" baseType="lpstr">
      <vt:lpstr>Arial Black</vt:lpstr>
      <vt:lpstr>Georgia</vt:lpstr>
      <vt:lpstr>Helvetica Neue</vt:lpstr>
      <vt:lpstr>Arial</vt:lpstr>
      <vt:lpstr>White</vt:lpstr>
      <vt:lpstr>PowerPoint-esitys</vt:lpstr>
      <vt:lpstr>KAMERAKYNÄ JA ISMO KIESILÄINEN</vt:lpstr>
      <vt:lpstr>PowerPoint-esitys</vt:lpstr>
      <vt:lpstr>KUVAUSTEHTÄVÄ 1</vt:lpstr>
      <vt:lpstr>Kerro millaisia asioita huomioit kuvatessasi video-kuvaa? </vt:lpstr>
      <vt:lpstr>KUVAUSTEHTÄVÄ 2</vt:lpstr>
      <vt:lpstr>Harjoitustehtävä</vt:lpstr>
      <vt:lpstr>SANELUTYÖKALUT</vt:lpstr>
      <vt:lpstr>Esimerkkejä Via ThingLink</vt:lpstr>
      <vt:lpstr>EEVA-LIISA JA KAUNIALAN SAIRAALA</vt:lpstr>
      <vt:lpstr>PETRAN ESIMERKIT</vt:lpstr>
      <vt:lpstr>POHDINTAA JA PALAUTE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Helena K</dc:creator>
  <cp:lastModifiedBy>Helena K</cp:lastModifiedBy>
  <cp:revision>1</cp:revision>
  <dcterms:modified xsi:type="dcterms:W3CDTF">2016-11-23T08:43:52Z</dcterms:modified>
</cp:coreProperties>
</file>